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83" r:id="rId11"/>
    <p:sldId id="513" r:id="rId12"/>
    <p:sldId id="477" r:id="rId13"/>
    <p:sldId id="556" r:id="rId14"/>
    <p:sldId id="530" r:id="rId15"/>
    <p:sldId id="464" r:id="rId16"/>
    <p:sldId id="521" r:id="rId17"/>
    <p:sldId id="465" r:id="rId18"/>
    <p:sldId id="458" r:id="rId19"/>
    <p:sldId id="459" r:id="rId20"/>
    <p:sldId id="518" r:id="rId21"/>
    <p:sldId id="461" r:id="rId22"/>
    <p:sldId id="522" r:id="rId23"/>
    <p:sldId id="462" r:id="rId24"/>
    <p:sldId id="466" r:id="rId25"/>
    <p:sldId id="515" r:id="rId26"/>
    <p:sldId id="479" r:id="rId27"/>
    <p:sldId id="469" r:id="rId28"/>
    <p:sldId id="478" r:id="rId29"/>
    <p:sldId id="558" r:id="rId30"/>
    <p:sldId id="485" r:id="rId31"/>
    <p:sldId id="385" r:id="rId32"/>
    <p:sldId id="526" r:id="rId33"/>
    <p:sldId id="584" r:id="rId34"/>
    <p:sldId id="435" r:id="rId35"/>
    <p:sldId id="516" r:id="rId36"/>
    <p:sldId id="401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22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组织机房统一考，当发布考试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后点击时会提醒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  <a:endParaRPr lang="zh-CN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第一次使用平台端，可以选择新用户注册，再绑定学校单位和学号。如若已经在手机移动端登录过，直接使用学习通扫码登录即可，或者使用学习通绑定的手机号和密码进行登录。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130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组织机房统一考，当发布后点击考试时会提醒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1604645"/>
            <a:ext cx="10561955" cy="5253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0762" y="829817"/>
            <a:ext cx="11891237" cy="5354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（周一）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拟定于第十二周，由教务处统一组织上机在线期末考试，具体另行通知。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77920"/>
          </a:xfrm>
        </p:spPr>
        <p:txBody>
          <a:bodyPr>
            <a:normAutofit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dirty="0"/>
              <a:t>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尔雅平台升级了作弊防控技术水平，系统每晚会复核学生当天学习过程，对任务完成判定更严格，使大多数刷课手段失效，无法通过任务点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如因刷课被清除记录，在课程规定的学习时间内，可以重新进行学习，只要是通过正常的登录和学习流程进行学习的，成绩还是可以正常统计。望各位同学诚信学习。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38200" y="879475"/>
            <a:ext cx="10515600" cy="751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重要：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730" y="1002030"/>
            <a:ext cx="1194562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若出现以下作弊行为，系统将自动发放不良记录标识并清除学习进度，学生需重新学习该课程，如学生出现两次或两次以上的不良学习行为，则取消考试资格。请诚信学习，切勿以身试法。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772285" y="646430"/>
            <a:ext cx="8095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南国尔雅通识课交流群：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211295297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1574165"/>
            <a:ext cx="4363085" cy="5142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点击个人头像，进入编辑资料界面，绑定学校单位和学号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点击个人头像，进入编辑资料界面，绑定学校单位和学号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2" descr="5901613572e264bb327e3687357719c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7045" y="1850390"/>
            <a:ext cx="2554605" cy="49980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115" y="1849755"/>
            <a:ext cx="2652395" cy="499554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  <a:endParaRPr lang="zh-CN" altLang="en-US" sz="28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2.xml><?xml version="1.0" encoding="utf-8"?>
<p:tagLst xmlns:p="http://schemas.openxmlformats.org/presentationml/2006/main">
  <p:tag name="COMMONDATA" val="eyJoZGlkIjoiN2M4MmQ5YWY2NGUyZmFjN2Y5YjJhOWUzMDY0OTJhMTAifQ=="/>
  <p:tag name="KSO_WPP_MARK_KEY" val="a8575c16-d105-40e1-9117-4ab8e83f3faa"/>
</p:tagLst>
</file>

<file path=ppt/tags/tag3.xml><?xml version="1.0" encoding="utf-8"?>
<p:tagLst xmlns:p="http://schemas.openxmlformats.org/presentationml/2006/main">
  <p:tag name="KSO_WM_UNIT_PLACING_PICTURE_USER_VIEWPORT" val="{&quot;height&quot;:5632,&quot;width&quot;:2879}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1663</Words>
  <Application>WPS 演示</Application>
  <PresentationFormat>自定义</PresentationFormat>
  <Paragraphs>180</Paragraphs>
  <Slides>34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Arial Unicode MS</vt:lpstr>
      <vt:lpstr>Calibri Light</vt:lpstr>
      <vt:lpstr>Times New Roman</vt:lpstr>
      <vt:lpstr>仿宋</vt:lpstr>
      <vt:lpstr>Times New Roman</vt:lpstr>
      <vt:lpstr>Calibri</vt:lpstr>
      <vt:lpstr>锐字逼格锐线粗体简2.0</vt:lpstr>
      <vt:lpstr>方正粗活意简体</vt:lpstr>
      <vt:lpstr>微软雅黑 Light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陈陈陈</cp:lastModifiedBy>
  <cp:revision>966</cp:revision>
  <dcterms:created xsi:type="dcterms:W3CDTF">2015-03-19T06:14:00Z</dcterms:created>
  <dcterms:modified xsi:type="dcterms:W3CDTF">2023-02-21T06:38:54Z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CEB5615BE7184BD4A36AF628C41A01DA</vt:lpwstr>
  </property>
</Properties>
</file>