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3" r:id="rId3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20000"/>
      </a:spcBef>
      <a:spcAft>
        <a:spcPct val="0"/>
      </a:spcAft>
      <a:buFont typeface="Arial" panose="020B0604020202020204" pitchFamily="34" charset="0"/>
      <a:buNone/>
      <a:defRPr sz="2400" b="1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82"/>
        <p:guide pos="2880"/>
      </p:guideLst>
    </p:cSldViewPr>
  </p:slideViewPr>
  <p:gridSpacing cx="72005" cy="72005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页眉占位符 61542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0" lvl="0" indent="0" algn="l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sz="1200"/>
          </a:p>
        </p:txBody>
      </p:sp>
      <p:sp>
        <p:nvSpPr>
          <p:cNvPr id="2051" name="日期占位符 615426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0" lvl="0" indent="0" algn="r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sz="1200" baseline="0">
              <a:solidFill>
                <a:srgbClr val="FFFF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2" name="幻灯片图像占位符 615427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文本占位符 615428"/>
          <p:cNvSpPr>
            <a:spLocks noGrp="1" noRot="1" noChangeAspect="1" noTextEdit="1"/>
          </p:cNvSpPr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4" name="页脚占位符 61542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marL="0" lvl="0" indent="0" algn="l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sz="1200" baseline="0">
              <a:solidFill>
                <a:srgbClr val="FFFF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5" name="灯片编号占位符 615430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b" anchorCtr="0"/>
          <a:p>
            <a:pPr lvl="0" algn="r" eaLnBrk="1" hangingPunct="1"/>
            <a:fld id="{9A0DB2DC-4C9A-4742-B13C-FB6460FD3503}" type="slidenum">
              <a:rPr lang="zh-CN" altLang="en-US" sz="1200" dirty="0">
                <a:latin typeface="Times New Roman" panose="02020603050405020304" pitchFamily="2" charset="0"/>
                <a:sym typeface="Times New Roman" panose="02020603050405020304" pitchFamily="2" charset="0"/>
              </a:rPr>
            </a:fld>
            <a:endParaRPr lang="zh-CN" altLang="en-US" sz="1200" dirty="0">
              <a:latin typeface="Times New Roman" panose="02020603050405020304" pitchFamily="2" charset="0"/>
              <a:sym typeface="Times New Roman" panose="02020603050405020304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lvl="0" defTabSz="0" fontAlgn="base">
      <a:defRPr sz="1200" kern="1200"/>
    </a:lvl1pPr>
    <a:lvl2pPr marL="0" lvl="1" indent="0" defTabSz="0" fontAlgn="base">
      <a:defRPr sz="1200" kern="1200"/>
    </a:lvl2pPr>
    <a:lvl3pPr marL="0" lvl="2" indent="0" defTabSz="0" fontAlgn="base">
      <a:defRPr sz="1200" kern="1200"/>
    </a:lvl3pPr>
    <a:lvl4pPr marL="0" lvl="3" indent="0" defTabSz="0" fontAlgn="base">
      <a:defRPr sz="1200" kern="1200"/>
    </a:lvl4pPr>
    <a:lvl5pPr marL="0" lvl="4" indent="0" defTabSz="0" fontAlgn="base">
      <a:defRPr sz="1200" kern="1200"/>
    </a:lvl5pPr>
    <a:lvl6pPr marL="2286000" lvl="5" indent="0" defTabSz="0" fontAlgn="base">
      <a:defRPr sz="1200" kern="1200"/>
    </a:lvl6pPr>
    <a:lvl7pPr marL="2743200" lvl="6" indent="0" defTabSz="0" fontAlgn="base">
      <a:defRPr sz="1200" kern="1200"/>
    </a:lvl7pPr>
    <a:lvl8pPr marL="3200400" lvl="7" indent="0" defTabSz="0" fontAlgn="base">
      <a:defRPr sz="1200" kern="1200"/>
    </a:lvl8pPr>
    <a:lvl9pPr marL="3657600" lvl="8" indent="0" defTabSz="0" fontAlgn="base">
      <a:defRPr sz="1200" kern="1200"/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anchor="ctr" anchorCtr="0">
            <a:normAutofit/>
          </a:bodyPr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 vert="horz">
            <a:normAutofit/>
          </a:bodyPr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 anchorCtr="0"/>
          <a:lstStyle>
            <a:lvl1pPr algn="l">
              <a:defRPr sz="900">
                <a:solidFill>
                  <a:srgbClr val="898989"/>
                </a:solidFill>
              </a:defRPr>
            </a:lvl1pPr>
          </a:lstStyle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 anchorCtr="0"/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pPr lvl="0"/>
            <a:endParaRPr>
              <a:ea typeface="宋体" panose="02010600030101010101" pitchFamily="2" charset="-122"/>
            </a:endParaRPr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 anchorCtr="0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zh-CN" altLang="en-US">
                <a:ea typeface="宋体" panose="02010600030101010101" pitchFamily="2" charset="-122"/>
              </a:rPr>
            </a:fld>
            <a:endParaRPr lang="zh-CN" altLang="en-US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685800" lvl="0" indent="-685800" algn="l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  <a:sym typeface="Calibri Light" panose="020F0302020204030204" charset="0"/>
        </a:defRPr>
      </a:lvl1pPr>
    </p:titleStyle>
    <p:bodyStyle>
      <a:lvl1pPr marL="171450" lvl="0" indent="-171450" algn="l" defTabSz="685800" eaLnBrk="1" fontAlgn="base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1pPr>
      <a:lvl2pPr marL="514350" lvl="1" indent="-17145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2pPr>
      <a:lvl3pPr marL="857250" lvl="2" indent="-17145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3pPr>
      <a:lvl4pPr marL="1200150" lvl="3" indent="-17145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4pPr>
      <a:lvl5pPr marL="1543050" lvl="4" indent="-17145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5pPr>
      <a:lvl6pPr marL="2514600" lvl="5" indent="-22860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6pPr>
      <a:lvl7pPr marL="2971800" lvl="6" indent="-22860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7pPr>
      <a:lvl8pPr marL="3429000" lvl="7" indent="-22860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8pPr>
      <a:lvl9pPr marL="3886200" lvl="8" indent="-228600" algn="l" defTabSz="685800" eaLnBrk="1" fontAlgn="base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Calibri" panose="020F0502020204030204" charset="0"/>
          <a:ea typeface="宋体" panose="02010600030101010101" pitchFamily="2" charset="-122"/>
          <a:cs typeface="+mn-cs"/>
          <a:sym typeface="Calibri" panose="020F0502020204030204" charset="0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2400" b="1" kern="1200" baseline="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文本框 7170"/>
          <p:cNvSpPr/>
          <p:nvPr/>
        </p:nvSpPr>
        <p:spPr>
          <a:xfrm>
            <a:off x="1714500" y="3257550"/>
            <a:ext cx="5715000" cy="415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sz="21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075" name="文本框 3074"/>
          <p:cNvSpPr txBox="1"/>
          <p:nvPr/>
        </p:nvSpPr>
        <p:spPr>
          <a:xfrm>
            <a:off x="251460" y="260350"/>
            <a:ext cx="8783955" cy="61163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             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黑板板书提示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内容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考试科目：××××××××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　考试时间：09：00—11：00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　考试班级：20</a:t>
            </a:r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23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级×××专业×班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endParaRPr lang="zh-CN" altLang="en-US" sz="18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考生注意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事项:　　　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  1.将学生证（学生卡）及身份证（证件遗失的有效证明）放在桌子左上角。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  2.严禁将手机、计算器、智能手表、智能手环、蓝牙耳机等各种电子、通信、计算、存储或其它设备及文字资料带至座位。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　</a:t>
            </a:r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3.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物品须放置指定的物品放置处，并自行检查衣服口袋、笔袋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等有无物品忘记拿出。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 4.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考试开始铃响前，考生不能提前作答；考试结束铃响，考生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立即停止作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答。</a:t>
            </a: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微软雅黑" panose="020B0503020204020204" pitchFamily="2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微软雅黑" panose="020B0503020204020204" pitchFamily="2" charset="-122"/>
              </a:rPr>
              <a:t>   监督举报电话： 22245531 22245517   意见箱：行政楼211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WPS 演示</Application>
  <PresentationFormat>全屏显示(4:3)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 Light</vt:lpstr>
      <vt:lpstr>Calibri</vt:lpstr>
      <vt:lpstr>Times New Roman</vt:lpstr>
      <vt:lpstr>微软雅黑</vt:lpstr>
      <vt:lpstr>Arial Unicode MS</vt:lpstr>
      <vt:lpstr>Office 主题</vt:lpstr>
      <vt:lpstr>PowerPoint 演示文稿</vt:lpstr>
    </vt:vector>
  </TitlesOfParts>
  <Company>KSFWZX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LuYY</dc:creator>
  <cp:lastModifiedBy>红红的雨</cp:lastModifiedBy>
  <cp:revision>240</cp:revision>
  <dcterms:created xsi:type="dcterms:W3CDTF">2008-11-05T19:17:00Z</dcterms:created>
  <dcterms:modified xsi:type="dcterms:W3CDTF">2025-12-05T02:52:13Z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3BBEB8A69FBF455CBE7003680A07BF79_13</vt:lpwstr>
  </property>
</Properties>
</file>