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26" y="-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2023/6/28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2023/6/28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859790" y="398780"/>
            <a:ext cx="10494010" cy="5778500"/>
          </a:xfrm>
        </p:spPr>
        <p:txBody>
          <a:bodyPr>
            <a:normAutofit fontScale="97500" lnSpcReduction="10000"/>
          </a:bodyPr>
          <a:lstStyle/>
          <a:p>
            <a:pPr>
              <a:lnSpc>
                <a:spcPct val="100000"/>
              </a:lnSpc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考试科目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：</a:t>
            </a:r>
            <a:endParaRPr lang="en-US" altLang="zh-CN" b="1" dirty="0" smtClean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</a:pP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考试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时间：</a:t>
            </a: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2023</a:t>
            </a: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年</a:t>
            </a: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</a:t>
            </a:r>
            <a:r>
              <a:rPr lang="zh-CN" altLang="en-US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月</a:t>
            </a:r>
            <a:r>
              <a:rPr lang="en-US" altLang="zh-CN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28</a:t>
            </a:r>
            <a:r>
              <a:rPr lang="zh-CN" altLang="en-US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日</a:t>
            </a: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09：00—11：00 </a:t>
            </a:r>
            <a:endParaRPr lang="en-US" altLang="zh-CN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</a:pP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考试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班级：</a:t>
            </a: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2020级×××专业×班</a:t>
            </a:r>
            <a:endParaRPr lang="zh-CN" altLang="en-US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考试地点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：</a:t>
            </a:r>
            <a:r>
              <a:rPr lang="en-US" altLang="zh-CN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E105</a:t>
            </a:r>
            <a:endParaRPr lang="en-US" altLang="zh-CN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>
              <a:lnSpc>
                <a:spcPct val="100000"/>
              </a:lnSpc>
            </a:pP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请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考生注意：</a:t>
            </a:r>
          </a:p>
          <a:p>
            <a:pPr>
              <a:lnSpc>
                <a:spcPct val="100000"/>
              </a:lnSpc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1.考生将学生证及身份证（证件遗失的有效证明）放在桌子左上角。</a:t>
            </a:r>
          </a:p>
          <a:p>
            <a:pPr>
              <a:lnSpc>
                <a:spcPct val="100000"/>
              </a:lnSpc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2.携带与考试内容相关的文字材料，未按监考人员要求放至指定地点的；未将存储有与考试内容相关资料的电子设备、通讯设备（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手机、智能手表、运动手环等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）放至指定地点的，都按违纪处理。</a:t>
            </a:r>
          </a:p>
          <a:p>
            <a:pPr>
              <a:lnSpc>
                <a:spcPct val="100000"/>
              </a:lnSpc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3.将与考试科目有关的材料放置在桌面、手上或展示在身上，抄袭相关夹带材料，将以作弊论。</a:t>
            </a:r>
          </a:p>
          <a:p>
            <a:pPr>
              <a:lnSpc>
                <a:spcPct val="100000"/>
              </a:lnSpc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监督举报电话： 22245531 22245517    意见箱：行政楼211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ZWQ1MDE0MjUwYzY1YzQ0YzQ3OGVmMzRlZTQ4ODIxMmYifQ=="/>
  <p:tag name="KSO_WPP_MARK_KEY" val="f87e5f82-504a-4c4c-9af2-7a606e7e0530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156</Words>
  <Application>Microsoft Office PowerPoint</Application>
  <PresentationFormat>自定义</PresentationFormat>
  <Paragraphs>9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Acer</dc:creator>
  <cp:lastModifiedBy>Windows 用户</cp:lastModifiedBy>
  <cp:revision>4</cp:revision>
  <dcterms:created xsi:type="dcterms:W3CDTF">2023-06-20T07:55:00Z</dcterms:created>
  <dcterms:modified xsi:type="dcterms:W3CDTF">2023-06-28T00:42:17Z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544683F80ADB42B58F5332E64F7A1C8D_12</vt:lpwstr>
  </property>
  <property fmtid="{D5CDD505-2E9C-101B-9397-08002B2CF9AE}" pid="3" name="KSOProductBuildVer">
    <vt:lpwstr>2052-11.1.0.14309</vt:lpwstr>
  </property>
</Properties>
</file>