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516" r:id="rId35"/>
    <p:sldId id="40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8" autoAdjust="0"/>
    <p:restoredTop sz="94643"/>
  </p:normalViewPr>
  <p:slideViewPr>
    <p:cSldViewPr snapToGrid="0">
      <p:cViewPr varScale="1">
        <p:scale>
          <a:sx n="88" d="100"/>
          <a:sy n="88" d="100"/>
        </p:scale>
        <p:origin x="-114" y="-120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</a:t>
            </a:r>
            <a:r>
              <a:rPr lang="zh-CN" altLang="zh-CN" sz="4400" dirty="0" smtClean="0"/>
              <a:t>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</a:t>
            </a:r>
            <a:r>
              <a:rPr lang="zh-CN" altLang="zh-CN" sz="4400" dirty="0" smtClean="0"/>
              <a:t>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</a:rPr>
              <a:t>点击封面进入课程学</a:t>
            </a:r>
            <a:r>
              <a:rPr lang="zh-CN" altLang="en-US" b="1" dirty="0">
                <a:solidFill>
                  <a:srgbClr val="FF0000"/>
                </a:solidFill>
              </a:rPr>
              <a:t>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64950" y="829817"/>
            <a:ext cx="11527049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日（周一）至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日（周五）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拟定于第十二周，由教务处统一组织上机在线期末考试，具体另行通知。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、注意考试需要完成的任务点：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98%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若出现以下作弊行为，系统将自动发放不良记录标识并清除学习进度，学生需重新学习该课程，如学生出现两次或两次以上的不良学习行为，则取消考试资格。请诚信学习，切勿以身试法。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772285" y="646430"/>
            <a:ext cx="8095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南国尔雅通识课交流群：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1574165"/>
            <a:ext cx="4363085" cy="514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284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6332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975" y="2021840"/>
            <a:ext cx="2636520" cy="4835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789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1470</Words>
  <Application>WPS 演示</Application>
  <PresentationFormat>自定义</PresentationFormat>
  <Paragraphs>174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海豚</cp:lastModifiedBy>
  <cp:revision>958</cp:revision>
  <dcterms:created xsi:type="dcterms:W3CDTF">2015-03-19T06:14:00Z</dcterms:created>
  <dcterms:modified xsi:type="dcterms:W3CDTF">2021-09-01T21:01:53Z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CEB5615BE7184BD4A36AF628C41A01DA</vt:lpwstr>
  </property>
</Properties>
</file>