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435" r:id="rId34"/>
    <p:sldId id="609" r:id="rId35"/>
    <p:sldId id="401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 showGuides="1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3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4790" y="829945"/>
            <a:ext cx="11742420" cy="516953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若出现以下作弊行为，系统将标识为异常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2575" y="401320"/>
            <a:ext cx="11220450" cy="522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重要: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如因刷课导致任务点显示未完成状态，在课程规定的学习时间内，可以重新进行学习，只要是通过正常的登录和学习流程进行学习的，成绩还是可以正常统计。望各位同学诚信学习。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之前已用手机号登录过，但是没有绑定过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，但是没有绑定过单位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 descr="C:\Users\lin'hui'ting\Desktop\11111.jpg111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7588" b="7588"/>
          <a:stretch>
            <a:fillRect/>
          </a:stretch>
        </p:blipFill>
        <p:spPr>
          <a:xfrm>
            <a:off x="267716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9748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77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193f3614-6896-470c-90e7-da39f472906b"/>
  <p:tag name="COMMONDATA" val="eyJoZGlkIjoiODY2NmUyYjRmODYzMTE0ZTM5NjIxYmEyYTNiZWQyZDYifQ=="/>
  <p:tag name="commondata" val="eyJoZGlkIjoiOTI3YzQxY2EzNjVkNTAyOWQ4NmYwZGU0OGI5ZWM4NTEifQ=="/>
</p:tagLst>
</file>

<file path=ppt/tags/tag3.xml><?xml version="1.0" encoding="utf-8"?>
<p:tagLst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1622</Words>
  <Application>WPS 演示</Application>
  <PresentationFormat>自定义</PresentationFormat>
  <Paragraphs>179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8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Calibri Light</vt:lpstr>
      <vt:lpstr>微软雅黑 Light</vt:lpstr>
      <vt:lpstr>Chalkduster</vt:lpstr>
      <vt:lpstr>Arial Unicode MS</vt:lpstr>
      <vt:lpstr>Times New Roman</vt:lpstr>
      <vt:lpstr>仿宋</vt:lpstr>
      <vt:lpstr>Times New Roman</vt:lpstr>
      <vt:lpstr>Calibri</vt:lpstr>
      <vt:lpstr>锐字逼格锐线粗体简2.0</vt:lpstr>
      <vt:lpstr>Segoe Print</vt:lpstr>
      <vt:lpstr>Calibri Light</vt:lpstr>
      <vt:lpstr>Chalkduster</vt:lpstr>
      <vt:lpstr>Helvetica</vt:lpstr>
      <vt:lpstr>方正喵呜体</vt:lpstr>
      <vt:lpstr>锐字逼格锐线粗体简2.0</vt:lpstr>
      <vt:lpstr>软萌喵呜体</vt:lpstr>
      <vt:lpstr>Sweetie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@</cp:lastModifiedBy>
  <cp:revision>980</cp:revision>
  <dcterms:created xsi:type="dcterms:W3CDTF">2015-03-19T06:14:00Z</dcterms:created>
  <dcterms:modified xsi:type="dcterms:W3CDTF">2026-03-03T03:28:02Z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872F796A281F42F8B4BB8A5C1EA2FBF3_13</vt:lpwstr>
  </property>
</Properties>
</file>