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70" r:id="rId5"/>
    <p:sldId id="271" r:id="rId6"/>
    <p:sldId id="272" r:id="rId7"/>
    <p:sldId id="279" r:id="rId8"/>
    <p:sldId id="278" r:id="rId9"/>
    <p:sldId id="277" r:id="rId10"/>
    <p:sldId id="276" r:id="rId11"/>
    <p:sldId id="275" r:id="rId12"/>
    <p:sldId id="274" r:id="rId13"/>
    <p:sldId id="283" r:id="rId14"/>
    <p:sldId id="273" r:id="rId15"/>
    <p:sldId id="282" r:id="rId16"/>
    <p:sldId id="281" r:id="rId17"/>
    <p:sldId id="280" r:id="rId18"/>
    <p:sldId id="285" r:id="rId19"/>
    <p:sldId id="284" r:id="rId20"/>
    <p:sldId id="288" r:id="rId21"/>
    <p:sldId id="287" r:id="rId22"/>
    <p:sldId id="286" r:id="rId23"/>
    <p:sldId id="291" r:id="rId24"/>
    <p:sldId id="290" r:id="rId25"/>
    <p:sldId id="289" r:id="rId26"/>
    <p:sldId id="297" r:id="rId27"/>
    <p:sldId id="295" r:id="rId28"/>
    <p:sldId id="257" r:id="rId29"/>
    <p:sldId id="29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203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5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309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528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76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365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665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13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05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496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76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2D215-41F4-44B6-AA33-1C8F4C02F5BC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2856E-C758-4121-84F4-F1103C03A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7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47109" y="773747"/>
            <a:ext cx="66367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Moodle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后台管理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1371" y="2582081"/>
            <a:ext cx="61827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http://ngmoodle.gwng.edu.cn:8080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7243897" y="5029200"/>
            <a:ext cx="1696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教育技术中心</a:t>
            </a:r>
            <a:endParaRPr lang="en-US" altLang="zh-CN" dirty="0" smtClean="0"/>
          </a:p>
          <a:p>
            <a:r>
              <a:rPr lang="en-US" altLang="zh-CN" dirty="0" smtClean="0"/>
              <a:t>2016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31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551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25" y="480601"/>
            <a:ext cx="8592749" cy="589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836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757" y="513943"/>
            <a:ext cx="8316486" cy="583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50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836" y="571101"/>
            <a:ext cx="8440328" cy="57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38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204" y="628259"/>
            <a:ext cx="8897592" cy="560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23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73" y="609206"/>
            <a:ext cx="8630854" cy="563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3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231" y="756864"/>
            <a:ext cx="8335538" cy="534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36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888" y="466311"/>
            <a:ext cx="9126224" cy="592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28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20" y="613969"/>
            <a:ext cx="8668960" cy="563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49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651" y="694943"/>
            <a:ext cx="8754697" cy="54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829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336" y="547285"/>
            <a:ext cx="8621328" cy="576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40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9036" y="252499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二、安装过程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49036" y="485128"/>
            <a:ext cx="94522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zh-CN" altLang="en-US" kern="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一、搭建</a:t>
            </a:r>
            <a:r>
              <a:rPr lang="en-US" altLang="zh-CN" kern="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Moodle</a:t>
            </a:r>
            <a:r>
              <a:rPr lang="zh-CN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平台</a:t>
            </a:r>
            <a:r>
              <a:rPr lang="zh-CN" altLang="en-US" kern="0" dirty="0" smtClean="0">
                <a:solidFill>
                  <a:srgbClr val="FF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的环境要求</a:t>
            </a:r>
            <a:endParaRPr lang="en-US" altLang="zh-CN" kern="0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US" altLang="zh-CN" kern="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Moodle</a:t>
            </a:r>
            <a:r>
              <a:rPr lang="zh-CN" altLang="zh-CN" kern="0" dirty="0">
                <a:solidFill>
                  <a:srgbClr val="FF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平台＋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LMAP</a:t>
            </a:r>
            <a:r>
              <a:rPr lang="zh-CN" altLang="zh-CN" kern="0" dirty="0">
                <a:solidFill>
                  <a:srgbClr val="FF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架构</a:t>
            </a:r>
            <a:endParaRPr lang="zh-CN" altLang="zh-CN" sz="1400" kern="100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altLang="zh-CN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       1</a:t>
            </a:r>
            <a:r>
              <a:rPr lang="zh-CN" altLang="en-US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、</a:t>
            </a:r>
            <a:r>
              <a:rPr lang="en-US" altLang="zh-CN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r>
              <a:rPr lang="zh-CN" altLang="zh-CN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系统</a:t>
            </a:r>
            <a:r>
              <a:rPr lang="zh-CN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主要采用</a:t>
            </a:r>
            <a:r>
              <a:rPr lang="en-US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Moodle</a:t>
            </a:r>
            <a:r>
              <a:rPr lang="zh-CN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平台</a:t>
            </a:r>
            <a:r>
              <a:rPr lang="en-US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—Apache</a:t>
            </a:r>
            <a:r>
              <a:rPr lang="zh-CN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服务器</a:t>
            </a:r>
            <a:r>
              <a:rPr lang="en-US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—PHP</a:t>
            </a:r>
            <a:r>
              <a:rPr lang="zh-CN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＋</a:t>
            </a:r>
            <a:r>
              <a:rPr lang="en-US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Linux</a:t>
            </a:r>
            <a:r>
              <a:rPr lang="zh-CN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－</a:t>
            </a:r>
            <a:r>
              <a:rPr lang="en-US" altLang="zh-CN" kern="0" dirty="0" err="1">
                <a:solidFill>
                  <a:srgbClr val="FF0000"/>
                </a:solidFill>
                <a:cs typeface="宋体" panose="02010600030101010101" pitchFamily="2" charset="-122"/>
              </a:rPr>
              <a:t>Mysql</a:t>
            </a:r>
            <a:r>
              <a:rPr lang="zh-CN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数据库这样结构，优化了系统的性能，使</a:t>
            </a:r>
            <a:r>
              <a:rPr lang="en-US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Moodle</a:t>
            </a:r>
            <a:r>
              <a:rPr lang="zh-CN" altLang="zh-CN" kern="0" dirty="0">
                <a:solidFill>
                  <a:srgbClr val="FF0000"/>
                </a:solidFill>
                <a:cs typeface="宋体" panose="02010600030101010101" pitchFamily="2" charset="-122"/>
              </a:rPr>
              <a:t>平台的运行更加稳定、安全</a:t>
            </a:r>
            <a:r>
              <a:rPr lang="zh-CN" altLang="zh-CN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。</a:t>
            </a:r>
            <a:endParaRPr lang="en-US" altLang="zh-CN" kern="0" dirty="0" smtClean="0">
              <a:solidFill>
                <a:srgbClr val="FF0000"/>
              </a:solidFill>
              <a:cs typeface="宋体" panose="02010600030101010101" pitchFamily="2" charset="-122"/>
            </a:endParaRPr>
          </a:p>
          <a:p>
            <a:r>
              <a:rPr lang="en-US" altLang="zh-CN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       2</a:t>
            </a:r>
            <a:r>
              <a:rPr lang="zh-CN" altLang="en-US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、</a:t>
            </a:r>
            <a:r>
              <a:rPr lang="en-US" altLang="zh-CN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Linux5.5 x64  server</a:t>
            </a:r>
            <a:r>
              <a:rPr lang="zh-CN" altLang="en-US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企业版</a:t>
            </a:r>
            <a:r>
              <a:rPr lang="en-US" altLang="zh-CN" kern="0" dirty="0" smtClean="0">
                <a:solidFill>
                  <a:srgbClr val="FF0000"/>
                </a:solidFill>
                <a:cs typeface="宋体" panose="02010600030101010101" pitchFamily="2" charset="-122"/>
              </a:rPr>
              <a:t>+Apache2.4.17+PHP5.6.19+MySQL5.6.29+MOODEL3.0.3</a:t>
            </a: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30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04" y="404390"/>
            <a:ext cx="9078592" cy="604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858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388" y="547285"/>
            <a:ext cx="8945223" cy="576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60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125" y="580627"/>
            <a:ext cx="9135750" cy="5696745"/>
          </a:xfrm>
          <a:prstGeom prst="rect">
            <a:avLst/>
          </a:prstGeom>
        </p:spPr>
      </p:pic>
      <p:pic>
        <p:nvPicPr>
          <p:cNvPr id="3" name="图片 2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967" y="447259"/>
            <a:ext cx="8888065" cy="596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69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414" y="604443"/>
            <a:ext cx="9107171" cy="56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7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020" y="566338"/>
            <a:ext cx="8849960" cy="572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520" y="466311"/>
            <a:ext cx="9030960" cy="592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0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53" y="733048"/>
            <a:ext cx="8811855" cy="565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970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134" y="574999"/>
            <a:ext cx="8964276" cy="568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0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9130"/>
            <a:ext cx="12192000" cy="4719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1709" y="60267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用户账号导入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550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70663" y="2576946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/>
              <a:t>谢谢！</a:t>
            </a:r>
            <a:endParaRPr lang="zh-CN" altLang="en-US" sz="9600" dirty="0"/>
          </a:p>
        </p:txBody>
      </p:sp>
    </p:spTree>
    <p:extLst>
      <p:ext uri="{BB962C8B-B14F-4D97-AF65-F5344CB8AC3E}">
        <p14:creationId xmlns:p14="http://schemas.microsoft.com/office/powerpoint/2010/main" val="1517078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9154" y="135082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二、</a:t>
            </a:r>
            <a:r>
              <a:rPr lang="en-US" altLang="zh-CN" dirty="0" smtClean="0">
                <a:solidFill>
                  <a:srgbClr val="FF0000"/>
                </a:solidFill>
              </a:rPr>
              <a:t>Moodle</a:t>
            </a:r>
            <a:r>
              <a:rPr lang="zh-CN" altLang="en-US" dirty="0" smtClean="0">
                <a:solidFill>
                  <a:srgbClr val="FF0000"/>
                </a:solidFill>
              </a:rPr>
              <a:t>后台管理功能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2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738" y="670669"/>
            <a:ext cx="8278380" cy="595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63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904" y="532115"/>
            <a:ext cx="8354591" cy="600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87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428" y="686690"/>
            <a:ext cx="8468907" cy="58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93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941" y="642548"/>
            <a:ext cx="8364117" cy="557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22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283" y="371048"/>
            <a:ext cx="8297433" cy="61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61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52" y="428206"/>
            <a:ext cx="8573696" cy="600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6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441" y="480601"/>
            <a:ext cx="8545118" cy="589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0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97</Words>
  <Application>Microsoft Office PowerPoint</Application>
  <PresentationFormat>宽屏</PresentationFormat>
  <Paragraphs>12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35</cp:revision>
  <dcterms:created xsi:type="dcterms:W3CDTF">2016-03-31T00:56:11Z</dcterms:created>
  <dcterms:modified xsi:type="dcterms:W3CDTF">2017-03-20T02:03:25Z</dcterms:modified>
</cp:coreProperties>
</file>