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72" r:id="rId8"/>
    <p:sldId id="261" r:id="rId9"/>
    <p:sldId id="264" r:id="rId10"/>
    <p:sldId id="266" r:id="rId11"/>
    <p:sldId id="267" r:id="rId12"/>
    <p:sldId id="271" r:id="rId13"/>
    <p:sldId id="268" r:id="rId14"/>
    <p:sldId id="262" r:id="rId15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32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429E-8A3E-4BD3-8427-FF71100EBA71}" type="datetimeFigureOut">
              <a:rPr lang="zh-CN" altLang="en-US" smtClean="0"/>
              <a:t>2017/3/20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19145-5A0C-4074-AE2F-5555416D4E9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altLang="zh-CN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>
              <a:buNone/>
            </a:pPr>
            <a:endParaRPr lang="en-US" altLang="zh-CN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>
              <a:buNone/>
            </a:pPr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手机</a:t>
            </a:r>
            <a:r>
              <a:rPr lang="en-US" altLang="zh-CN" dirty="0" err="1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Moodle</a:t>
            </a:r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客户端的安装和自助</a:t>
            </a:r>
            <a:endParaRPr lang="en-US" altLang="zh-CN" dirty="0" smtClean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algn="ctr">
              <a:buNone/>
            </a:pPr>
            <a:r>
              <a:rPr lang="zh-CN" altLang="en-US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 班级选课的方法</a:t>
            </a:r>
            <a:endParaRPr lang="zh-CN" altLang="en-US" dirty="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 descr="C:\Documents and Settings\Administrator\桌面\新建文件夹 (3)\Screenshot_2016-10-26-19-45-52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50" y="642910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2714620" y="2928926"/>
            <a:ext cx="157163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57694" y="292892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点击课程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2290" name="Picture 2" descr="C:\Documents and Settings\Administrator\桌面\新建文件夹 (3)\Screenshot_2016-10-26-19-46-08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12" y="714348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3143248" y="4214810"/>
            <a:ext cx="178595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57694" y="485775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财务管理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课程所在的类别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 descr="C:\Documents and Settings\Administrator\桌面\新建文件夹 (3)\Screenshot_2016-10-26-19-46-48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8" y="857224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3286124" y="3357554"/>
            <a:ext cx="1000132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14884" y="3428992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找</a:t>
            </a:r>
            <a:r>
              <a:rPr lang="zh-CN" altLang="en-US" dirty="0"/>
              <a:t>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财务管理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课程后点击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4338" name="Picture 2" descr="C:\Documents and Settings\Administrator\桌面\新建文件夹 (3)\Screenshot_2016-10-26-19-51-15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12" y="928662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3000372" y="5286380"/>
            <a:ext cx="142876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86322" y="5500694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输入班级选课密码，点击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将我加入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 descr="C:\Documents and Settings\Administrator\桌面\新建文件夹 (3)\Screenshot_2016-10-26-19-43-56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12" y="1071538"/>
            <a:ext cx="3754800" cy="7200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Documents and Settings\Administrator\桌面\新建文件夹 (3)\Screenshot_2016-10-26-19-22-4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51" y="928662"/>
            <a:ext cx="3754421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 flipV="1">
            <a:off x="3000372" y="6143636"/>
            <a:ext cx="1857388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9198" y="550069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安装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C:\Documents and Settings\Administrator\桌面\新建文件夹 (3)\Screenshot_2016-10-26-19-23-05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74" y="500034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 flipV="1">
            <a:off x="4572008" y="6000760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00702" y="5357818"/>
            <a:ext cx="1357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安装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074" name="Picture 2" descr="C:\Documents and Settings\Administrator\桌面\新建文件夹 (3)\Screenshot_2016-10-26-19-23-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8" y="642910"/>
            <a:ext cx="3754800" cy="775141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 rot="5400000" flipH="1" flipV="1">
            <a:off x="4643446" y="6072198"/>
            <a:ext cx="1071570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29264" y="5500694"/>
            <a:ext cx="1214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en-US" altLang="zh-CN" dirty="0" smtClean="0"/>
              <a:t>“</a:t>
            </a:r>
            <a:r>
              <a:rPr lang="zh-CN" altLang="en-US" dirty="0" smtClean="0"/>
              <a:t>打开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 descr="C:\Documents and Settings\Administrator\桌面\新建文件夹 (3)\Screenshot_2016-10-26-19-25-22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70" y="571472"/>
            <a:ext cx="3754800" cy="7200000"/>
          </a:xfrm>
          <a:prstGeom prst="rect">
            <a:avLst/>
          </a:prstGeom>
          <a:noFill/>
        </p:spPr>
      </p:pic>
      <p:sp>
        <p:nvSpPr>
          <p:cNvPr id="9" name="矩形标注 8"/>
          <p:cNvSpPr/>
          <p:nvPr/>
        </p:nvSpPr>
        <p:spPr>
          <a:xfrm>
            <a:off x="4143380" y="1857356"/>
            <a:ext cx="2286016" cy="1071570"/>
          </a:xfrm>
          <a:prstGeom prst="wedgeRectCallout">
            <a:avLst>
              <a:gd name="adj1" fmla="val -75259"/>
              <a:gd name="adj2" fmla="val 5270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输入</a:t>
            </a:r>
            <a:r>
              <a:rPr lang="en-US" altLang="zh-CN" dirty="0" err="1" smtClean="0"/>
              <a:t>moodle</a:t>
            </a:r>
            <a:r>
              <a:rPr lang="zh-CN" altLang="en-US" dirty="0" smtClean="0"/>
              <a:t>网址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5122" name="Picture 2" descr="C:\Documents and Settings\Administrator\桌面\新建文件夹 (3)\Screenshot_2016-10-26-19-36-38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8" y="928662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2571744" y="3357554"/>
            <a:ext cx="200026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857496" y="3500430"/>
            <a:ext cx="1643074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4884" y="3000364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输入自已的</a:t>
            </a:r>
            <a:r>
              <a:rPr lang="en-US" altLang="zh-CN" dirty="0" err="1" smtClean="0"/>
              <a:t>moodle</a:t>
            </a:r>
            <a:r>
              <a:rPr lang="zh-CN" altLang="en-US" dirty="0" smtClean="0"/>
              <a:t>账号和密码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2" descr="C:\Documents and Settings\Administrator\桌面\新建文件夹 (3)\Screenshot_2016-10-26-19-37-53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74" y="785786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2071678" y="1500166"/>
            <a:ext cx="1928826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43380" y="264317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点击图标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7" name="Picture 3" descr="C:\Documents and Settings\Administrator\桌面\新建文件夹 (3)\Screenshot_2016-10-26-19-38-03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785786"/>
            <a:ext cx="3754800" cy="7200000"/>
          </a:xfrm>
          <a:prstGeom prst="rect">
            <a:avLst/>
          </a:prstGeom>
          <a:noFill/>
        </p:spPr>
      </p:pic>
      <p:cxnSp>
        <p:nvCxnSpPr>
          <p:cNvPr id="7" name="直接连接符 6"/>
          <p:cNvCxnSpPr/>
          <p:nvPr/>
        </p:nvCxnSpPr>
        <p:spPr>
          <a:xfrm>
            <a:off x="2428868" y="5857884"/>
            <a:ext cx="142876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57628" y="607219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再点击网站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9218" name="Picture 2" descr="C:\Documents and Settings\Administrator\桌面\新建文件夹 (3)\Screenshot_2016-10-26-19-45-21.pn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46" y="928662"/>
            <a:ext cx="3754800" cy="7200000"/>
          </a:xfrm>
          <a:prstGeom prst="rect">
            <a:avLst/>
          </a:prstGeom>
          <a:noFill/>
        </p:spPr>
      </p:pic>
      <p:cxnSp>
        <p:nvCxnSpPr>
          <p:cNvPr id="6" name="直接连接符 5"/>
          <p:cNvCxnSpPr/>
          <p:nvPr/>
        </p:nvCxnSpPr>
        <p:spPr>
          <a:xfrm>
            <a:off x="2857496" y="4357686"/>
            <a:ext cx="142876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714620" y="4643438"/>
            <a:ext cx="157163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00570" y="4286248"/>
            <a:ext cx="1357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输入</a:t>
            </a:r>
            <a:r>
              <a:rPr lang="en-US" altLang="zh-CN" dirty="0" err="1" smtClean="0"/>
              <a:t>moodle</a:t>
            </a:r>
            <a:r>
              <a:rPr lang="zh-CN" altLang="en-US" dirty="0" smtClean="0"/>
              <a:t>自已的账号和密码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74</Words>
  <Application>Microsoft Office PowerPoint</Application>
  <PresentationFormat>全屏显示(4:3)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AutoBVT</cp:lastModifiedBy>
  <cp:revision>10</cp:revision>
  <dcterms:created xsi:type="dcterms:W3CDTF">2016-10-27T00:37:15Z</dcterms:created>
  <dcterms:modified xsi:type="dcterms:W3CDTF">2017-03-20T00:45:53Z</dcterms:modified>
</cp:coreProperties>
</file>