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20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9FBDA-F089-4910-B275-65F5240EBD14}" type="datetimeFigureOut">
              <a:rPr lang="zh-CN" altLang="en-US" smtClean="0"/>
              <a:t>2016-10-27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5225-5303-4FFC-88E0-98353FCB9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altLang="zh-CN" sz="4800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>
              <a:buNone/>
            </a:pPr>
            <a:r>
              <a:rPr lang="zh-CN" altLang="en-US" sz="48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手机客户端重输帐号密码登陆的方法</a:t>
            </a:r>
            <a:endParaRPr lang="zh-CN" altLang="en-US" sz="4800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5" name="Picture 3" descr="C:\Documents and Settings\Administrator\桌面\moodle培训\Screenshot_2016-10-27-13-49-10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8" y="857224"/>
            <a:ext cx="3754800" cy="7200000"/>
          </a:xfrm>
          <a:prstGeom prst="rect">
            <a:avLst/>
          </a:prstGeom>
          <a:noFill/>
        </p:spPr>
      </p:pic>
      <p:cxnSp>
        <p:nvCxnSpPr>
          <p:cNvPr id="7" name="直接连接符 6"/>
          <p:cNvCxnSpPr/>
          <p:nvPr/>
        </p:nvCxnSpPr>
        <p:spPr>
          <a:xfrm>
            <a:off x="1857364" y="1428728"/>
            <a:ext cx="185738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71942" y="171448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点击图标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Documents and Settings\Administrator\桌面\moodle培训\Screenshot_2016-10-27-13-49-40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1588" y="928662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 flipV="1">
            <a:off x="2428868" y="7286644"/>
            <a:ext cx="214314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86322" y="671514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注销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 descr="C:\Documents and Settings\Administrator\桌面\moodle培训\Screenshot_2016-10-27-13-49-52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12" y="857224"/>
            <a:ext cx="3754800" cy="7200000"/>
          </a:xfrm>
          <a:prstGeom prst="rect">
            <a:avLst/>
          </a:prstGeom>
          <a:noFill/>
        </p:spPr>
      </p:pic>
      <p:cxnSp>
        <p:nvCxnSpPr>
          <p:cNvPr id="7" name="直接连接符 6"/>
          <p:cNvCxnSpPr/>
          <p:nvPr/>
        </p:nvCxnSpPr>
        <p:spPr>
          <a:xfrm rot="16200000" flipH="1">
            <a:off x="4893479" y="1893075"/>
            <a:ext cx="1357322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72140" y="3214678"/>
            <a:ext cx="128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“+”</a:t>
            </a:r>
            <a:r>
              <a:rPr lang="zh-CN" altLang="en-US" dirty="0" smtClean="0"/>
              <a:t>号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 descr="C:\Documents and Settings\Administrator\桌面\新建文件夹 (3)\Screenshot_2016-10-26-19-25-22.png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1912" y="2133600"/>
            <a:ext cx="3394175" cy="6034088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 flipV="1">
            <a:off x="4214818" y="4071934"/>
            <a:ext cx="71438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72074" y="407193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输</a:t>
            </a:r>
            <a:r>
              <a:rPr lang="zh-CN" altLang="en-US" dirty="0" smtClean="0"/>
              <a:t>入网址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 descr="C:\Documents and Settings\Administrator\桌面\新建文件夹 (3)\Screenshot_2016-10-26-19-36-38.png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1912" y="2133600"/>
            <a:ext cx="3394175" cy="6034088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3214686" y="3929058"/>
            <a:ext cx="185738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071810" y="4071934"/>
            <a:ext cx="200026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14950" y="392905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输入自已的账号和密码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</Words>
  <Application>Microsoft Office PowerPoint</Application>
  <PresentationFormat>全屏显示(4:3)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微软公司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微软用户</cp:lastModifiedBy>
  <cp:revision>2</cp:revision>
  <dcterms:created xsi:type="dcterms:W3CDTF">2016-10-27T06:09:10Z</dcterms:created>
  <dcterms:modified xsi:type="dcterms:W3CDTF">2016-10-27T06:29:04Z</dcterms:modified>
</cp:coreProperties>
</file>