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1" r:id="rId7"/>
    <p:sldId id="262" r:id="rId8"/>
    <p:sldId id="264" r:id="rId9"/>
    <p:sldId id="265" r:id="rId10"/>
    <p:sldId id="266" r:id="rId11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232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6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226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982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276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836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968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802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518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2407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842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673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F806B-AE92-4A95-B349-4B57D7C90F10}" type="datetimeFigureOut">
              <a:rPr lang="zh-CN" altLang="en-US" smtClean="0"/>
              <a:t>2017/3/7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C0E8A-F023-4765-A8D0-CE05A505F9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72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4664" y="2699792"/>
            <a:ext cx="6172200" cy="60346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4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Moodle</a:t>
            </a:r>
            <a:r>
              <a:rPr lang="zh-CN" altLang="en-US" sz="4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教学平台</a:t>
            </a:r>
            <a:endParaRPr lang="en-US" altLang="zh-CN" sz="48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0" indent="0" algn="ctr">
              <a:buNone/>
            </a:pPr>
            <a:r>
              <a:rPr lang="zh-CN" altLang="en-US" sz="4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手机</a:t>
            </a:r>
            <a:r>
              <a:rPr lang="en-US" altLang="zh-CN" sz="4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APP</a:t>
            </a:r>
            <a:r>
              <a:rPr lang="zh-CN" altLang="en-US" sz="4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的安装和登陆</a:t>
            </a:r>
            <a:endParaRPr lang="zh-CN" altLang="en-US" sz="4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921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istrator\Desktop\moodle安装PPT\Screenshot_2017-02-28-08-47-19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76" y="179512"/>
            <a:ext cx="37188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5992" y="795637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</a:rPr>
              <a:t>输入用户名和密码登陆后，进入课程界面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52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moodle安装PPT\Screenshot_2017-02-28-08-26-5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784" y="249207"/>
            <a:ext cx="3719298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48880" y="788436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</a:rPr>
              <a:t>点击</a:t>
            </a:r>
            <a:r>
              <a:rPr lang="en-US" altLang="zh-CN" dirty="0" smtClean="0">
                <a:solidFill>
                  <a:srgbClr val="0070C0"/>
                </a:solidFill>
              </a:rPr>
              <a:t>“</a:t>
            </a:r>
            <a:r>
              <a:rPr lang="zh-CN" altLang="en-US" dirty="0" smtClean="0">
                <a:solidFill>
                  <a:srgbClr val="0070C0"/>
                </a:solidFill>
              </a:rPr>
              <a:t>安装</a:t>
            </a:r>
            <a:r>
              <a:rPr lang="en-US" altLang="zh-CN" dirty="0" smtClean="0">
                <a:solidFill>
                  <a:srgbClr val="0070C0"/>
                </a:solidFill>
              </a:rPr>
              <a:t>”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9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moodle安装PPT\Screenshot_2017-02-28-08-31-47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792" y="323528"/>
            <a:ext cx="37188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00808" y="7884368"/>
            <a:ext cx="3574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</a:rPr>
              <a:t>点击</a:t>
            </a:r>
            <a:r>
              <a:rPr lang="en-US" altLang="zh-CN" dirty="0" smtClean="0">
                <a:solidFill>
                  <a:srgbClr val="0070C0"/>
                </a:solidFill>
              </a:rPr>
              <a:t>“</a:t>
            </a:r>
            <a:r>
              <a:rPr lang="zh-CN" altLang="en-US" dirty="0" smtClean="0">
                <a:solidFill>
                  <a:srgbClr val="0070C0"/>
                </a:solidFill>
              </a:rPr>
              <a:t>安装</a:t>
            </a:r>
            <a:r>
              <a:rPr lang="en-US" altLang="zh-CN" dirty="0" smtClean="0">
                <a:solidFill>
                  <a:srgbClr val="0070C0"/>
                </a:solidFill>
              </a:rPr>
              <a:t>”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73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moodle安装PPT\Screenshot_2017-02-28-08-32-08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800" y="251520"/>
            <a:ext cx="37188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16832" y="788436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</a:rPr>
              <a:t>点击</a:t>
            </a:r>
            <a:r>
              <a:rPr lang="en-US" altLang="zh-CN" dirty="0" smtClean="0">
                <a:solidFill>
                  <a:srgbClr val="0070C0"/>
                </a:solidFill>
              </a:rPr>
              <a:t>“</a:t>
            </a:r>
            <a:r>
              <a:rPr lang="zh-CN" altLang="en-US" dirty="0" smtClean="0">
                <a:solidFill>
                  <a:srgbClr val="0070C0"/>
                </a:solidFill>
              </a:rPr>
              <a:t>打开</a:t>
            </a:r>
            <a:r>
              <a:rPr lang="en-US" altLang="zh-CN" dirty="0" smtClean="0">
                <a:solidFill>
                  <a:srgbClr val="0070C0"/>
                </a:solidFill>
              </a:rPr>
              <a:t>”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33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istrator\Desktop\moodle安装PPT\Screenshot_2017-02-28-08-32-59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792" y="395536"/>
            <a:ext cx="37188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72816" y="7884368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</a:rPr>
              <a:t>根据需要是否保留安装包在手机上，如果想保留，选</a:t>
            </a:r>
            <a:r>
              <a:rPr lang="en-US" altLang="zh-CN" dirty="0" smtClean="0">
                <a:solidFill>
                  <a:srgbClr val="0070C0"/>
                </a:solidFill>
              </a:rPr>
              <a:t>“</a:t>
            </a:r>
            <a:r>
              <a:rPr lang="zh-CN" altLang="en-US" dirty="0" smtClean="0">
                <a:solidFill>
                  <a:srgbClr val="0070C0"/>
                </a:solidFill>
              </a:rPr>
              <a:t>取消</a:t>
            </a:r>
            <a:r>
              <a:rPr lang="en-US" altLang="zh-CN" dirty="0" smtClean="0">
                <a:solidFill>
                  <a:srgbClr val="0070C0"/>
                </a:solidFill>
              </a:rPr>
              <a:t>”，</a:t>
            </a:r>
            <a:r>
              <a:rPr lang="zh-CN" altLang="en-US" dirty="0" smtClean="0">
                <a:solidFill>
                  <a:srgbClr val="0070C0"/>
                </a:solidFill>
              </a:rPr>
              <a:t>否则选</a:t>
            </a:r>
            <a:r>
              <a:rPr lang="en-US" altLang="zh-CN" dirty="0" smtClean="0">
                <a:solidFill>
                  <a:srgbClr val="0070C0"/>
                </a:solidFill>
              </a:rPr>
              <a:t>“</a:t>
            </a:r>
            <a:r>
              <a:rPr lang="zh-CN" altLang="en-US" dirty="0" smtClean="0">
                <a:solidFill>
                  <a:srgbClr val="0070C0"/>
                </a:solidFill>
              </a:rPr>
              <a:t>删除</a:t>
            </a:r>
            <a:r>
              <a:rPr lang="en-US" altLang="zh-CN" dirty="0" smtClean="0">
                <a:solidFill>
                  <a:srgbClr val="0070C0"/>
                </a:solidFill>
              </a:rPr>
              <a:t>”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43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istrator\Desktop\moodle安装PPT\Screenshot_2017-02-28-08-41-50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792" y="395536"/>
            <a:ext cx="37188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00808" y="795637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08720" y="7956376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</a:rPr>
              <a:t>在</a:t>
            </a:r>
            <a:r>
              <a:rPr lang="en-US" altLang="zh-CN" dirty="0" smtClean="0">
                <a:solidFill>
                  <a:srgbClr val="0070C0"/>
                </a:solidFill>
              </a:rPr>
              <a:t>”site address”</a:t>
            </a:r>
            <a:r>
              <a:rPr lang="zh-CN" altLang="en-US" dirty="0" smtClean="0">
                <a:solidFill>
                  <a:srgbClr val="0070C0"/>
                </a:solidFill>
              </a:rPr>
              <a:t>下面输入</a:t>
            </a:r>
            <a:r>
              <a:rPr lang="en-US" altLang="zh-CN" dirty="0" smtClean="0">
                <a:solidFill>
                  <a:srgbClr val="0070C0"/>
                </a:solidFill>
              </a:rPr>
              <a:t>“http://ngmoodle.gwng.edu.cn:8080”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59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istrator\Desktop\moodle安装PPT\Screenshot_2017-02-28-08-42-42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792" y="324328"/>
            <a:ext cx="37188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35972" y="766834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</a:rPr>
              <a:t>点</a:t>
            </a:r>
            <a:r>
              <a:rPr lang="en-US" altLang="zh-CN" dirty="0" smtClean="0">
                <a:solidFill>
                  <a:srgbClr val="0070C0"/>
                </a:solidFill>
              </a:rPr>
              <a:t>“</a:t>
            </a:r>
            <a:r>
              <a:rPr lang="zh-CN" altLang="en-US" dirty="0" smtClean="0">
                <a:solidFill>
                  <a:srgbClr val="0070C0"/>
                </a:solidFill>
              </a:rPr>
              <a:t>连接</a:t>
            </a:r>
            <a:r>
              <a:rPr lang="en-US" altLang="zh-CN" dirty="0" smtClean="0">
                <a:solidFill>
                  <a:srgbClr val="0070C0"/>
                </a:solidFill>
              </a:rPr>
              <a:t>”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11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istrator\Desktop\moodle安装PPT\Screenshot_2017-02-28-08-44-21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800" y="827584"/>
            <a:ext cx="37188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88840" y="831641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70C0"/>
                </a:solidFill>
              </a:rPr>
              <a:t>输入自已的</a:t>
            </a:r>
            <a:r>
              <a:rPr lang="en-US" altLang="zh-CN" dirty="0" err="1" smtClean="0">
                <a:solidFill>
                  <a:srgbClr val="0070C0"/>
                </a:solidFill>
              </a:rPr>
              <a:t>moodle</a:t>
            </a:r>
            <a:r>
              <a:rPr lang="zh-CN" altLang="en-US" dirty="0" smtClean="0">
                <a:solidFill>
                  <a:srgbClr val="0070C0"/>
                </a:solidFill>
              </a:rPr>
              <a:t>用户名和密码，然后点</a:t>
            </a:r>
            <a:r>
              <a:rPr lang="en-US" altLang="zh-CN" dirty="0" smtClean="0">
                <a:solidFill>
                  <a:srgbClr val="0070C0"/>
                </a:solidFill>
              </a:rPr>
              <a:t>“login“</a:t>
            </a:r>
            <a:r>
              <a:rPr lang="zh-CN" altLang="en-US" dirty="0" smtClean="0">
                <a:solidFill>
                  <a:srgbClr val="0070C0"/>
                </a:solidFill>
              </a:rPr>
              <a:t>登陆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38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istrator\Desktop\moodle安装PPT\Screenshot_2017-02-28-08-44-47.png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800" y="323528"/>
            <a:ext cx="37188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79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84</Words>
  <Application>Microsoft Office PowerPoint</Application>
  <PresentationFormat>全屏显示(4:3)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AutoBVT</dc:creator>
  <cp:lastModifiedBy>AutoBVT</cp:lastModifiedBy>
  <cp:revision>13</cp:revision>
  <dcterms:created xsi:type="dcterms:W3CDTF">2017-02-28T08:48:01Z</dcterms:created>
  <dcterms:modified xsi:type="dcterms:W3CDTF">2017-03-07T06:44:53Z</dcterms:modified>
</cp:coreProperties>
</file>